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74105"/>
  </p:normalViewPr>
  <p:slideViewPr>
    <p:cSldViewPr snapToGrid="0" snapToObjects="1">
      <p:cViewPr varScale="1">
        <p:scale>
          <a:sx n="92" d="100"/>
          <a:sy n="92" d="100"/>
        </p:scale>
        <p:origin x="112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724</Words>
  <Application>Microsoft Macintosh PowerPoint</Application>
  <PresentationFormat>Widescreen</PresentationFormat>
  <Paragraphs>134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Bookman Old Style</vt:lpstr>
      <vt:lpstr>Calibri</vt:lpstr>
      <vt:lpstr>Calibri Light</vt:lpstr>
      <vt:lpstr>Cambria Math</vt:lpstr>
      <vt:lpstr>Lato</vt:lpstr>
      <vt:lpstr>Wingdings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E-J Doff</cp:lastModifiedBy>
  <cp:revision>36</cp:revision>
  <cp:lastPrinted>2021-11-04T16:41:42Z</cp:lastPrinted>
  <dcterms:created xsi:type="dcterms:W3CDTF">2021-11-02T20:53:58Z</dcterms:created>
  <dcterms:modified xsi:type="dcterms:W3CDTF">2021-11-04T21:58:14Z</dcterms:modified>
</cp:coreProperties>
</file>